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5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36" d="100"/>
          <a:sy n="36" d="100"/>
        </p:scale>
        <p:origin x="-83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0807249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2" descr="Droplets-SD-Title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None/>
              <a:defRPr sz="4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2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ctr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ctr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ctr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ctr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ctr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ctr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ctr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ctr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dt" idx="10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ftr" idx="11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sldNum" idx="12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5BB9B"/>
              </a:buClr>
              <a:buFont typeface="Garamond"/>
              <a:buNone/>
              <a:defRPr sz="1200" b="1" i="0" u="none" strike="noStrike" cap="none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5BB9B"/>
              </a:buClr>
              <a:buFont typeface="Garamond"/>
              <a:buNone/>
              <a:defRPr sz="1200" b="1" i="0" u="none" strike="noStrike" cap="none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5BB9B"/>
              </a:buClr>
              <a:buFont typeface="Garamond"/>
              <a:buNone/>
              <a:defRPr sz="1200" b="1" i="0" u="none" strike="noStrike" cap="none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5BB9B"/>
              </a:buClr>
              <a:buFont typeface="Garamond"/>
              <a:buNone/>
              <a:defRPr sz="1200" b="1" i="0" u="none" strike="noStrike" cap="none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5BB9B"/>
              </a:buClr>
              <a:buFont typeface="Garamond"/>
              <a:buNone/>
              <a:defRPr sz="1200" b="1" i="0" u="none" strike="noStrike" cap="none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5BB9B"/>
              </a:buClr>
              <a:buFont typeface="Garamond"/>
              <a:buNone/>
              <a:defRPr sz="1200" b="1" i="0" u="none" strike="noStrike" cap="none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5BB9B"/>
              </a:buClr>
              <a:buFont typeface="Garamond"/>
              <a:buNone/>
              <a:defRPr sz="1200" b="1" i="0" u="none" strike="noStrike" cap="none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5BB9B"/>
              </a:buClr>
              <a:buFont typeface="Garamond"/>
              <a:buNone/>
              <a:defRPr sz="1200" b="1" i="0" u="none" strike="noStrike" cap="none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5BB9B"/>
              </a:buClr>
              <a:buFont typeface="Garamond"/>
              <a:buNone/>
              <a:defRPr sz="1200" b="1" i="0" u="none" strike="noStrike" cap="none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noramic Picture with Caption">
  <p:cSld name="Panoramic Picture with Caption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11" descr="Droplets-S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1"/>
          <p:cNvSpPr txBox="1"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None/>
              <a:defRPr sz="3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5" name="Google Shape;85;p11"/>
          <p:cNvSpPr>
            <a:spLocks noGrp="1"/>
          </p:cNvSpPr>
          <p:nvPr>
            <p:ph type="pic" idx="2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 cmpd="sng">
            <a:solidFill>
              <a:srgbClr val="C0D3E4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86" name="Google Shape;86;p11"/>
          <p:cNvSpPr txBox="1">
            <a:spLocks noGrp="1"/>
          </p:cNvSpPr>
          <p:nvPr>
            <p:ph type="body" idx="1"/>
          </p:nvPr>
        </p:nvSpPr>
        <p:spPr>
          <a:xfrm>
            <a:off x="685331" y="5108728"/>
            <a:ext cx="7773339" cy="682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87" name="Google Shape;87;p11"/>
          <p:cNvSpPr txBox="1">
            <a:spLocks noGrp="1"/>
          </p:cNvSpPr>
          <p:nvPr>
            <p:ph type="dt" idx="10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8" name="Google Shape;88;p11"/>
          <p:cNvSpPr txBox="1">
            <a:spLocks noGrp="1"/>
          </p:cNvSpPr>
          <p:nvPr>
            <p:ph type="ftr" idx="11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9" name="Google Shape;89;p11"/>
          <p:cNvSpPr txBox="1">
            <a:spLocks noGrp="1"/>
          </p:cNvSpPr>
          <p:nvPr>
            <p:ph type="sldNum" idx="12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5BB9B"/>
              </a:buClr>
              <a:buFont typeface="Garamond"/>
              <a:buNone/>
              <a:defRPr sz="1200" b="1" i="0" u="none" strike="noStrike" cap="none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5BB9B"/>
              </a:buClr>
              <a:buFont typeface="Garamond"/>
              <a:buNone/>
              <a:defRPr sz="1200" b="1" i="0" u="none" strike="noStrike" cap="none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5BB9B"/>
              </a:buClr>
              <a:buFont typeface="Garamond"/>
              <a:buNone/>
              <a:defRPr sz="1200" b="1" i="0" u="none" strike="noStrike" cap="none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5BB9B"/>
              </a:buClr>
              <a:buFont typeface="Garamond"/>
              <a:buNone/>
              <a:defRPr sz="1200" b="1" i="0" u="none" strike="noStrike" cap="none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5BB9B"/>
              </a:buClr>
              <a:buFont typeface="Garamond"/>
              <a:buNone/>
              <a:defRPr sz="1200" b="1" i="0" u="none" strike="noStrike" cap="none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5BB9B"/>
              </a:buClr>
              <a:buFont typeface="Garamond"/>
              <a:buNone/>
              <a:defRPr sz="1200" b="1" i="0" u="none" strike="noStrike" cap="none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5BB9B"/>
              </a:buClr>
              <a:buFont typeface="Garamond"/>
              <a:buNone/>
              <a:defRPr sz="1200" b="1" i="0" u="none" strike="noStrike" cap="none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5BB9B"/>
              </a:buClr>
              <a:buFont typeface="Garamond"/>
              <a:buNone/>
              <a:defRPr sz="1200" b="1" i="0" u="none" strike="noStrike" cap="none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5BB9B"/>
              </a:buClr>
              <a:buFont typeface="Garamond"/>
              <a:buNone/>
              <a:defRPr sz="1200" b="1" i="0" u="none" strike="noStrike" cap="none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aption">
  <p:cSld name="Title and Caption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2" descr="Droplets-S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2"/>
          <p:cNvSpPr txBox="1"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None/>
              <a:defRPr sz="3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3" name="Google Shape;93;p12"/>
          <p:cNvSpPr txBox="1">
            <a:spLocks noGrp="1"/>
          </p:cNvSpPr>
          <p:nvPr>
            <p:ph type="body" idx="1"/>
          </p:nvPr>
        </p:nvSpPr>
        <p:spPr>
          <a:xfrm>
            <a:off x="685331" y="4204821"/>
            <a:ext cx="7773339" cy="1586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94" name="Google Shape;94;p12"/>
          <p:cNvSpPr txBox="1">
            <a:spLocks noGrp="1"/>
          </p:cNvSpPr>
          <p:nvPr>
            <p:ph type="dt" idx="10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5" name="Google Shape;95;p12"/>
          <p:cNvSpPr txBox="1">
            <a:spLocks noGrp="1"/>
          </p:cNvSpPr>
          <p:nvPr>
            <p:ph type="ftr" idx="11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6" name="Google Shape;96;p12"/>
          <p:cNvSpPr txBox="1">
            <a:spLocks noGrp="1"/>
          </p:cNvSpPr>
          <p:nvPr>
            <p:ph type="sldNum" idx="12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5BB9B"/>
              </a:buClr>
              <a:buFont typeface="Garamond"/>
              <a:buNone/>
              <a:defRPr sz="1200" b="1" i="0" u="none" strike="noStrike" cap="none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5BB9B"/>
              </a:buClr>
              <a:buFont typeface="Garamond"/>
              <a:buNone/>
              <a:defRPr sz="1200" b="1" i="0" u="none" strike="noStrike" cap="none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5BB9B"/>
              </a:buClr>
              <a:buFont typeface="Garamond"/>
              <a:buNone/>
              <a:defRPr sz="1200" b="1" i="0" u="none" strike="noStrike" cap="none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5BB9B"/>
              </a:buClr>
              <a:buFont typeface="Garamond"/>
              <a:buNone/>
              <a:defRPr sz="1200" b="1" i="0" u="none" strike="noStrike" cap="none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5BB9B"/>
              </a:buClr>
              <a:buFont typeface="Garamond"/>
              <a:buNone/>
              <a:defRPr sz="1200" b="1" i="0" u="none" strike="noStrike" cap="none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5BB9B"/>
              </a:buClr>
              <a:buFont typeface="Garamond"/>
              <a:buNone/>
              <a:defRPr sz="1200" b="1" i="0" u="none" strike="noStrike" cap="none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5BB9B"/>
              </a:buClr>
              <a:buFont typeface="Garamond"/>
              <a:buNone/>
              <a:defRPr sz="1200" b="1" i="0" u="none" strike="noStrike" cap="none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5BB9B"/>
              </a:buClr>
              <a:buFont typeface="Garamond"/>
              <a:buNone/>
              <a:defRPr sz="1200" b="1" i="0" u="none" strike="noStrike" cap="none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5BB9B"/>
              </a:buClr>
              <a:buFont typeface="Garamond"/>
              <a:buNone/>
              <a:defRPr sz="1200" b="1" i="0" u="none" strike="noStrike" cap="none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Caption">
  <p:cSld name="Quote with Caption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13" descr="Droplets-S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3"/>
          <p:cNvSpPr txBox="1"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None/>
              <a:defRPr sz="3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0" name="Google Shape;100;p13"/>
          <p:cNvSpPr txBox="1">
            <a:spLocks noGrp="1"/>
          </p:cNvSpPr>
          <p:nvPr>
            <p:ph type="body" idx="1"/>
          </p:nvPr>
        </p:nvSpPr>
        <p:spPr>
          <a:xfrm>
            <a:off x="1290484" y="3610032"/>
            <a:ext cx="6564224" cy="594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01" name="Google Shape;101;p13"/>
          <p:cNvSpPr txBox="1">
            <a:spLocks noGrp="1"/>
          </p:cNvSpPr>
          <p:nvPr>
            <p:ph type="body" idx="2"/>
          </p:nvPr>
        </p:nvSpPr>
        <p:spPr>
          <a:xfrm>
            <a:off x="685331" y="4372797"/>
            <a:ext cx="7773339" cy="1421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02" name="Google Shape;102;p13"/>
          <p:cNvSpPr txBox="1">
            <a:spLocks noGrp="1"/>
          </p:cNvSpPr>
          <p:nvPr>
            <p:ph type="dt" idx="10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3" name="Google Shape;103;p13"/>
          <p:cNvSpPr txBox="1">
            <a:spLocks noGrp="1"/>
          </p:cNvSpPr>
          <p:nvPr>
            <p:ph type="ftr" idx="11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4" name="Google Shape;104;p13"/>
          <p:cNvSpPr txBox="1">
            <a:spLocks noGrp="1"/>
          </p:cNvSpPr>
          <p:nvPr>
            <p:ph type="sldNum" idx="12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5BB9B"/>
              </a:buClr>
              <a:buFont typeface="Garamond"/>
              <a:buNone/>
              <a:defRPr sz="1200" b="1" i="0" u="none" strike="noStrike" cap="none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5BB9B"/>
              </a:buClr>
              <a:buFont typeface="Garamond"/>
              <a:buNone/>
              <a:defRPr sz="1200" b="1" i="0" u="none" strike="noStrike" cap="none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5BB9B"/>
              </a:buClr>
              <a:buFont typeface="Garamond"/>
              <a:buNone/>
              <a:defRPr sz="1200" b="1" i="0" u="none" strike="noStrike" cap="none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5BB9B"/>
              </a:buClr>
              <a:buFont typeface="Garamond"/>
              <a:buNone/>
              <a:defRPr sz="1200" b="1" i="0" u="none" strike="noStrike" cap="none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5BB9B"/>
              </a:buClr>
              <a:buFont typeface="Garamond"/>
              <a:buNone/>
              <a:defRPr sz="1200" b="1" i="0" u="none" strike="noStrike" cap="none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5BB9B"/>
              </a:buClr>
              <a:buFont typeface="Garamond"/>
              <a:buNone/>
              <a:defRPr sz="1200" b="1" i="0" u="none" strike="noStrike" cap="none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5BB9B"/>
              </a:buClr>
              <a:buFont typeface="Garamond"/>
              <a:buNone/>
              <a:defRPr sz="1200" b="1" i="0" u="none" strike="noStrike" cap="none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5BB9B"/>
              </a:buClr>
              <a:buFont typeface="Garamond"/>
              <a:buNone/>
              <a:defRPr sz="1200" b="1" i="0" u="none" strike="noStrike" cap="none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5BB9B"/>
              </a:buClr>
              <a:buFont typeface="Garamond"/>
              <a:buNone/>
              <a:defRPr sz="1200" b="1" i="0" u="none" strike="noStrike" cap="none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5" name="Google Shape;105;p13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8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06" name="Google Shape;106;p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8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 Card">
  <p:cSld name="Name Card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14" descr="Droplets-S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4"/>
          <p:cNvSpPr txBox="1"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None/>
              <a:defRPr sz="3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0" name="Google Shape;110;p14"/>
          <p:cNvSpPr txBox="1">
            <a:spLocks noGrp="1"/>
          </p:cNvSpPr>
          <p:nvPr>
            <p:ph type="body" idx="1"/>
          </p:nvPr>
        </p:nvSpPr>
        <p:spPr>
          <a:xfrm>
            <a:off x="685331" y="4662335"/>
            <a:ext cx="7773339" cy="1140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11" name="Google Shape;111;p14"/>
          <p:cNvSpPr txBox="1">
            <a:spLocks noGrp="1"/>
          </p:cNvSpPr>
          <p:nvPr>
            <p:ph type="dt" idx="10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2" name="Google Shape;112;p14"/>
          <p:cNvSpPr txBox="1">
            <a:spLocks noGrp="1"/>
          </p:cNvSpPr>
          <p:nvPr>
            <p:ph type="ftr" idx="11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3" name="Google Shape;113;p14"/>
          <p:cNvSpPr txBox="1">
            <a:spLocks noGrp="1"/>
          </p:cNvSpPr>
          <p:nvPr>
            <p:ph type="sldNum" idx="12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5BB9B"/>
              </a:buClr>
              <a:buFont typeface="Garamond"/>
              <a:buNone/>
              <a:defRPr sz="1200" b="1" i="0" u="none" strike="noStrike" cap="none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5BB9B"/>
              </a:buClr>
              <a:buFont typeface="Garamond"/>
              <a:buNone/>
              <a:defRPr sz="1200" b="1" i="0" u="none" strike="noStrike" cap="none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5BB9B"/>
              </a:buClr>
              <a:buFont typeface="Garamond"/>
              <a:buNone/>
              <a:defRPr sz="1200" b="1" i="0" u="none" strike="noStrike" cap="none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5BB9B"/>
              </a:buClr>
              <a:buFont typeface="Garamond"/>
              <a:buNone/>
              <a:defRPr sz="1200" b="1" i="0" u="none" strike="noStrike" cap="none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5BB9B"/>
              </a:buClr>
              <a:buFont typeface="Garamond"/>
              <a:buNone/>
              <a:defRPr sz="1200" b="1" i="0" u="none" strike="noStrike" cap="none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5BB9B"/>
              </a:buClr>
              <a:buFont typeface="Garamond"/>
              <a:buNone/>
              <a:defRPr sz="1200" b="1" i="0" u="none" strike="noStrike" cap="none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5BB9B"/>
              </a:buClr>
              <a:buFont typeface="Garamond"/>
              <a:buNone/>
              <a:defRPr sz="1200" b="1" i="0" u="none" strike="noStrike" cap="none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5BB9B"/>
              </a:buClr>
              <a:buFont typeface="Garamond"/>
              <a:buNone/>
              <a:defRPr sz="1200" b="1" i="0" u="none" strike="noStrike" cap="none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5BB9B"/>
              </a:buClr>
              <a:buFont typeface="Garamond"/>
              <a:buNone/>
              <a:defRPr sz="1200" b="1" i="0" u="none" strike="noStrike" cap="none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umn">
  <p:cSld name="3 Column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15" descr="Droplets-S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5"/>
          <p:cNvSpPr txBox="1"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None/>
              <a:defRPr sz="3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7" name="Google Shape;117;p15"/>
          <p:cNvSpPr txBox="1"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ctr" rtl="0">
              <a:lnSpc>
                <a:spcPct val="7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18" name="Google Shape;118;p15"/>
          <p:cNvSpPr txBox="1">
            <a:spLocks noGrp="1"/>
          </p:cNvSpPr>
          <p:nvPr>
            <p:ph type="body" idx="2"/>
          </p:nvPr>
        </p:nvSpPr>
        <p:spPr>
          <a:xfrm>
            <a:off x="685331" y="2943356"/>
            <a:ext cx="2474232" cy="2847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19" name="Google Shape;119;p15"/>
          <p:cNvSpPr txBox="1">
            <a:spLocks noGrp="1"/>
          </p:cNvSpPr>
          <p:nvPr>
            <p:ph type="body" idx="3"/>
          </p:nvPr>
        </p:nvSpPr>
        <p:spPr>
          <a:xfrm>
            <a:off x="3339292" y="2367093"/>
            <a:ext cx="2468641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ctr" rtl="0">
              <a:lnSpc>
                <a:spcPct val="7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20" name="Google Shape;120;p15"/>
          <p:cNvSpPr txBox="1">
            <a:spLocks noGrp="1"/>
          </p:cNvSpPr>
          <p:nvPr>
            <p:ph type="body" idx="4"/>
          </p:nvPr>
        </p:nvSpPr>
        <p:spPr>
          <a:xfrm>
            <a:off x="3331012" y="2943356"/>
            <a:ext cx="2477513" cy="2847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21" name="Google Shape;121;p15"/>
          <p:cNvSpPr txBox="1">
            <a:spLocks noGrp="1"/>
          </p:cNvSpPr>
          <p:nvPr>
            <p:ph type="body" idx="5"/>
          </p:nvPr>
        </p:nvSpPr>
        <p:spPr>
          <a:xfrm>
            <a:off x="5979974" y="2367093"/>
            <a:ext cx="2478696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ctr" rtl="0">
              <a:lnSpc>
                <a:spcPct val="7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22" name="Google Shape;122;p15"/>
          <p:cNvSpPr txBox="1">
            <a:spLocks noGrp="1"/>
          </p:cNvSpPr>
          <p:nvPr>
            <p:ph type="body" idx="6"/>
          </p:nvPr>
        </p:nvSpPr>
        <p:spPr>
          <a:xfrm>
            <a:off x="5979974" y="2943356"/>
            <a:ext cx="2478696" cy="2847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23" name="Google Shape;123;p15"/>
          <p:cNvSpPr txBox="1">
            <a:spLocks noGrp="1"/>
          </p:cNvSpPr>
          <p:nvPr>
            <p:ph type="dt" idx="10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4" name="Google Shape;124;p15"/>
          <p:cNvSpPr txBox="1">
            <a:spLocks noGrp="1"/>
          </p:cNvSpPr>
          <p:nvPr>
            <p:ph type="ftr" idx="11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5" name="Google Shape;125;p15"/>
          <p:cNvSpPr txBox="1">
            <a:spLocks noGrp="1"/>
          </p:cNvSpPr>
          <p:nvPr>
            <p:ph type="sldNum" idx="12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5BB9B"/>
              </a:buClr>
              <a:buFont typeface="Garamond"/>
              <a:buNone/>
              <a:defRPr sz="1200" b="1" i="0" u="none" strike="noStrike" cap="none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5BB9B"/>
              </a:buClr>
              <a:buFont typeface="Garamond"/>
              <a:buNone/>
              <a:defRPr sz="1200" b="1" i="0" u="none" strike="noStrike" cap="none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5BB9B"/>
              </a:buClr>
              <a:buFont typeface="Garamond"/>
              <a:buNone/>
              <a:defRPr sz="1200" b="1" i="0" u="none" strike="noStrike" cap="none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5BB9B"/>
              </a:buClr>
              <a:buFont typeface="Garamond"/>
              <a:buNone/>
              <a:defRPr sz="1200" b="1" i="0" u="none" strike="noStrike" cap="none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5BB9B"/>
              </a:buClr>
              <a:buFont typeface="Garamond"/>
              <a:buNone/>
              <a:defRPr sz="1200" b="1" i="0" u="none" strike="noStrike" cap="none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5BB9B"/>
              </a:buClr>
              <a:buFont typeface="Garamond"/>
              <a:buNone/>
              <a:defRPr sz="1200" b="1" i="0" u="none" strike="noStrike" cap="none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5BB9B"/>
              </a:buClr>
              <a:buFont typeface="Garamond"/>
              <a:buNone/>
              <a:defRPr sz="1200" b="1" i="0" u="none" strike="noStrike" cap="none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5BB9B"/>
              </a:buClr>
              <a:buFont typeface="Garamond"/>
              <a:buNone/>
              <a:defRPr sz="1200" b="1" i="0" u="none" strike="noStrike" cap="none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5BB9B"/>
              </a:buClr>
              <a:buFont typeface="Garamond"/>
              <a:buNone/>
              <a:defRPr sz="1200" b="1" i="0" u="none" strike="noStrike" cap="none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Picture Column">
  <p:cSld name="3 Picture Column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16" descr="Droplets-S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6"/>
          <p:cNvSpPr txBox="1"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None/>
              <a:defRPr sz="3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9" name="Google Shape;129;p16"/>
          <p:cNvSpPr txBox="1"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ctr" rtl="0">
              <a:lnSpc>
                <a:spcPct val="7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30" name="Google Shape;130;p16"/>
          <p:cNvSpPr>
            <a:spLocks noGrp="1"/>
          </p:cNvSpPr>
          <p:nvPr>
            <p:ph type="pic" idx="2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 cmpd="sng">
            <a:solidFill>
              <a:srgbClr val="C0D3E4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31" name="Google Shape;131;p16"/>
          <p:cNvSpPr txBox="1">
            <a:spLocks noGrp="1"/>
          </p:cNvSpPr>
          <p:nvPr>
            <p:ph type="body" idx="3"/>
          </p:nvPr>
        </p:nvSpPr>
        <p:spPr>
          <a:xfrm>
            <a:off x="685331" y="4781082"/>
            <a:ext cx="2472307" cy="1010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32" name="Google Shape;132;p16"/>
          <p:cNvSpPr txBox="1">
            <a:spLocks noGrp="1"/>
          </p:cNvSpPr>
          <p:nvPr>
            <p:ph type="body" idx="4"/>
          </p:nvPr>
        </p:nvSpPr>
        <p:spPr>
          <a:xfrm>
            <a:off x="3332069" y="4204820"/>
            <a:ext cx="2476371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ctr" rtl="0">
              <a:lnSpc>
                <a:spcPct val="7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33" name="Google Shape;133;p16"/>
          <p:cNvSpPr>
            <a:spLocks noGrp="1"/>
          </p:cNvSpPr>
          <p:nvPr>
            <p:ph type="pic" idx="5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 cmpd="sng">
            <a:solidFill>
              <a:srgbClr val="C0D3E4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34" name="Google Shape;134;p16"/>
          <p:cNvSpPr txBox="1">
            <a:spLocks noGrp="1"/>
          </p:cNvSpPr>
          <p:nvPr>
            <p:ph type="body" idx="6"/>
          </p:nvPr>
        </p:nvSpPr>
        <p:spPr>
          <a:xfrm>
            <a:off x="3331011" y="4781081"/>
            <a:ext cx="2477514" cy="1010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35" name="Google Shape;135;p16"/>
          <p:cNvSpPr txBox="1">
            <a:spLocks noGrp="1"/>
          </p:cNvSpPr>
          <p:nvPr>
            <p:ph type="body" idx="7"/>
          </p:nvPr>
        </p:nvSpPr>
        <p:spPr>
          <a:xfrm>
            <a:off x="5979974" y="4204820"/>
            <a:ext cx="2475511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ctr" rtl="0">
              <a:lnSpc>
                <a:spcPct val="7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36" name="Google Shape;136;p16"/>
          <p:cNvSpPr>
            <a:spLocks noGrp="1"/>
          </p:cNvSpPr>
          <p:nvPr>
            <p:ph type="pic" idx="8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 cmpd="sng">
            <a:solidFill>
              <a:srgbClr val="C0D3E4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37" name="Google Shape;137;p16"/>
          <p:cNvSpPr txBox="1">
            <a:spLocks noGrp="1"/>
          </p:cNvSpPr>
          <p:nvPr>
            <p:ph type="body" idx="9"/>
          </p:nvPr>
        </p:nvSpPr>
        <p:spPr>
          <a:xfrm>
            <a:off x="5979880" y="4781079"/>
            <a:ext cx="2478790" cy="1010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38" name="Google Shape;138;p16"/>
          <p:cNvSpPr txBox="1">
            <a:spLocks noGrp="1"/>
          </p:cNvSpPr>
          <p:nvPr>
            <p:ph type="dt" idx="10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9" name="Google Shape;139;p16"/>
          <p:cNvSpPr txBox="1">
            <a:spLocks noGrp="1"/>
          </p:cNvSpPr>
          <p:nvPr>
            <p:ph type="ftr" idx="11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0" name="Google Shape;140;p16"/>
          <p:cNvSpPr txBox="1">
            <a:spLocks noGrp="1"/>
          </p:cNvSpPr>
          <p:nvPr>
            <p:ph type="sldNum" idx="12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5BB9B"/>
              </a:buClr>
              <a:buFont typeface="Garamond"/>
              <a:buNone/>
              <a:defRPr sz="1200" b="1" i="0" u="none" strike="noStrike" cap="none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5BB9B"/>
              </a:buClr>
              <a:buFont typeface="Garamond"/>
              <a:buNone/>
              <a:defRPr sz="1200" b="1" i="0" u="none" strike="noStrike" cap="none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5BB9B"/>
              </a:buClr>
              <a:buFont typeface="Garamond"/>
              <a:buNone/>
              <a:defRPr sz="1200" b="1" i="0" u="none" strike="noStrike" cap="none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5BB9B"/>
              </a:buClr>
              <a:buFont typeface="Garamond"/>
              <a:buNone/>
              <a:defRPr sz="1200" b="1" i="0" u="none" strike="noStrike" cap="none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5BB9B"/>
              </a:buClr>
              <a:buFont typeface="Garamond"/>
              <a:buNone/>
              <a:defRPr sz="1200" b="1" i="0" u="none" strike="noStrike" cap="none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5BB9B"/>
              </a:buClr>
              <a:buFont typeface="Garamond"/>
              <a:buNone/>
              <a:defRPr sz="1200" b="1" i="0" u="none" strike="noStrike" cap="none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5BB9B"/>
              </a:buClr>
              <a:buFont typeface="Garamond"/>
              <a:buNone/>
              <a:defRPr sz="1200" b="1" i="0" u="none" strike="noStrike" cap="none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5BB9B"/>
              </a:buClr>
              <a:buFont typeface="Garamond"/>
              <a:buNone/>
              <a:defRPr sz="1200" b="1" i="0" u="none" strike="noStrike" cap="none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5BB9B"/>
              </a:buClr>
              <a:buFont typeface="Garamond"/>
              <a:buNone/>
              <a:defRPr sz="1200" b="1" i="0" u="none" strike="noStrike" cap="none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17" descr="Droplets-S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17"/>
          <p:cNvSpPr txBox="1"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None/>
              <a:defRPr sz="3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4" name="Google Shape;144;p17"/>
          <p:cNvSpPr txBox="1">
            <a:spLocks noGrp="1"/>
          </p:cNvSpPr>
          <p:nvPr>
            <p:ph type="body" idx="1"/>
          </p:nvPr>
        </p:nvSpPr>
        <p:spPr>
          <a:xfrm rot="5400000">
            <a:off x="2859947" y="192478"/>
            <a:ext cx="3424107" cy="7773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302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45" name="Google Shape;145;p17"/>
          <p:cNvSpPr txBox="1">
            <a:spLocks noGrp="1"/>
          </p:cNvSpPr>
          <p:nvPr>
            <p:ph type="dt" idx="10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6" name="Google Shape;146;p17"/>
          <p:cNvSpPr txBox="1">
            <a:spLocks noGrp="1"/>
          </p:cNvSpPr>
          <p:nvPr>
            <p:ph type="ftr" idx="11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7" name="Google Shape;147;p17"/>
          <p:cNvSpPr txBox="1">
            <a:spLocks noGrp="1"/>
          </p:cNvSpPr>
          <p:nvPr>
            <p:ph type="sldNum" idx="12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5BB9B"/>
              </a:buClr>
              <a:buFont typeface="Garamond"/>
              <a:buNone/>
              <a:defRPr sz="1200" b="1" i="0" u="none" strike="noStrike" cap="none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5BB9B"/>
              </a:buClr>
              <a:buFont typeface="Garamond"/>
              <a:buNone/>
              <a:defRPr sz="1200" b="1" i="0" u="none" strike="noStrike" cap="none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5BB9B"/>
              </a:buClr>
              <a:buFont typeface="Garamond"/>
              <a:buNone/>
              <a:defRPr sz="1200" b="1" i="0" u="none" strike="noStrike" cap="none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5BB9B"/>
              </a:buClr>
              <a:buFont typeface="Garamond"/>
              <a:buNone/>
              <a:defRPr sz="1200" b="1" i="0" u="none" strike="noStrike" cap="none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5BB9B"/>
              </a:buClr>
              <a:buFont typeface="Garamond"/>
              <a:buNone/>
              <a:defRPr sz="1200" b="1" i="0" u="none" strike="noStrike" cap="none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5BB9B"/>
              </a:buClr>
              <a:buFont typeface="Garamond"/>
              <a:buNone/>
              <a:defRPr sz="1200" b="1" i="0" u="none" strike="noStrike" cap="none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5BB9B"/>
              </a:buClr>
              <a:buFont typeface="Garamond"/>
              <a:buNone/>
              <a:defRPr sz="1200" b="1" i="0" u="none" strike="noStrike" cap="none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5BB9B"/>
              </a:buClr>
              <a:buFont typeface="Garamond"/>
              <a:buNone/>
              <a:defRPr sz="1200" b="1" i="0" u="none" strike="noStrike" cap="none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5BB9B"/>
              </a:buClr>
              <a:buFont typeface="Garamond"/>
              <a:buNone/>
              <a:defRPr sz="1200" b="1" i="0" u="none" strike="noStrike" cap="none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18" descr="Droplets-S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18"/>
          <p:cNvSpPr txBox="1">
            <a:spLocks noGrp="1"/>
          </p:cNvSpPr>
          <p:nvPr>
            <p:ph type="title"/>
          </p:nvPr>
        </p:nvSpPr>
        <p:spPr>
          <a:xfrm rot="5400000">
            <a:off x="4910373" y="2242904"/>
            <a:ext cx="5181599" cy="191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None/>
              <a:defRPr sz="3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51" name="Google Shape;151;p18"/>
          <p:cNvSpPr txBox="1">
            <a:spLocks noGrp="1"/>
          </p:cNvSpPr>
          <p:nvPr>
            <p:ph type="body" idx="1"/>
          </p:nvPr>
        </p:nvSpPr>
        <p:spPr>
          <a:xfrm rot="5400000">
            <a:off x="966553" y="328380"/>
            <a:ext cx="5181599" cy="57440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302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52" name="Google Shape;152;p18"/>
          <p:cNvSpPr txBox="1">
            <a:spLocks noGrp="1"/>
          </p:cNvSpPr>
          <p:nvPr>
            <p:ph type="dt" idx="10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3" name="Google Shape;153;p18"/>
          <p:cNvSpPr txBox="1">
            <a:spLocks noGrp="1"/>
          </p:cNvSpPr>
          <p:nvPr>
            <p:ph type="ftr" idx="11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4" name="Google Shape;154;p18"/>
          <p:cNvSpPr txBox="1">
            <a:spLocks noGrp="1"/>
          </p:cNvSpPr>
          <p:nvPr>
            <p:ph type="sldNum" idx="12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5BB9B"/>
              </a:buClr>
              <a:buFont typeface="Garamond"/>
              <a:buNone/>
              <a:defRPr sz="1200" b="1" i="0" u="none" strike="noStrike" cap="none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5BB9B"/>
              </a:buClr>
              <a:buFont typeface="Garamond"/>
              <a:buNone/>
              <a:defRPr sz="1200" b="1" i="0" u="none" strike="noStrike" cap="none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5BB9B"/>
              </a:buClr>
              <a:buFont typeface="Garamond"/>
              <a:buNone/>
              <a:defRPr sz="1200" b="1" i="0" u="none" strike="noStrike" cap="none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5BB9B"/>
              </a:buClr>
              <a:buFont typeface="Garamond"/>
              <a:buNone/>
              <a:defRPr sz="1200" b="1" i="0" u="none" strike="noStrike" cap="none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5BB9B"/>
              </a:buClr>
              <a:buFont typeface="Garamond"/>
              <a:buNone/>
              <a:defRPr sz="1200" b="1" i="0" u="none" strike="noStrike" cap="none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5BB9B"/>
              </a:buClr>
              <a:buFont typeface="Garamond"/>
              <a:buNone/>
              <a:defRPr sz="1200" b="1" i="0" u="none" strike="noStrike" cap="none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5BB9B"/>
              </a:buClr>
              <a:buFont typeface="Garamond"/>
              <a:buNone/>
              <a:defRPr sz="1200" b="1" i="0" u="none" strike="noStrike" cap="none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5BB9B"/>
              </a:buClr>
              <a:buFont typeface="Garamond"/>
              <a:buNone/>
              <a:defRPr sz="1200" b="1" i="0" u="none" strike="noStrike" cap="none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5BB9B"/>
              </a:buClr>
              <a:buFont typeface="Garamond"/>
              <a:buNone/>
              <a:defRPr sz="1200" b="1" i="0" u="none" strike="noStrike" cap="none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4;p3" descr="Droplets-S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3"/>
          <p:cNvSpPr txBox="1"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None/>
              <a:defRPr sz="3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body" idx="1"/>
          </p:nvPr>
        </p:nvSpPr>
        <p:spPr>
          <a:xfrm>
            <a:off x="685330" y="2367093"/>
            <a:ext cx="7772870" cy="342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302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dt" idx="10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ftr" idx="11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sldNum" idx="12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5BB9B"/>
              </a:buClr>
              <a:buFont typeface="Garamond"/>
              <a:buNone/>
              <a:defRPr sz="1200" b="1" i="0" u="none" strike="noStrike" cap="none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5BB9B"/>
              </a:buClr>
              <a:buFont typeface="Garamond"/>
              <a:buNone/>
              <a:defRPr sz="1200" b="1" i="0" u="none" strike="noStrike" cap="none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5BB9B"/>
              </a:buClr>
              <a:buFont typeface="Garamond"/>
              <a:buNone/>
              <a:defRPr sz="1200" b="1" i="0" u="none" strike="noStrike" cap="none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5BB9B"/>
              </a:buClr>
              <a:buFont typeface="Garamond"/>
              <a:buNone/>
              <a:defRPr sz="1200" b="1" i="0" u="none" strike="noStrike" cap="none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5BB9B"/>
              </a:buClr>
              <a:buFont typeface="Garamond"/>
              <a:buNone/>
              <a:defRPr sz="1200" b="1" i="0" u="none" strike="noStrike" cap="none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5BB9B"/>
              </a:buClr>
              <a:buFont typeface="Garamond"/>
              <a:buNone/>
              <a:defRPr sz="1200" b="1" i="0" u="none" strike="noStrike" cap="none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5BB9B"/>
              </a:buClr>
              <a:buFont typeface="Garamond"/>
              <a:buNone/>
              <a:defRPr sz="1200" b="1" i="0" u="none" strike="noStrike" cap="none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5BB9B"/>
              </a:buClr>
              <a:buFont typeface="Garamond"/>
              <a:buNone/>
              <a:defRPr sz="1200" b="1" i="0" u="none" strike="noStrike" cap="none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5BB9B"/>
              </a:buClr>
              <a:buFont typeface="Garamond"/>
              <a:buNone/>
              <a:defRPr sz="1200" b="1" i="0" u="none" strike="noStrike" cap="none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oogle Shape;31;p4" descr="Droplets-S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4"/>
          <p:cNvSpPr txBox="1"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None/>
              <a:defRPr sz="4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dt" idx="10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ftr" idx="11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sldNum" idx="12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5BB9B"/>
              </a:buClr>
              <a:buFont typeface="Garamond"/>
              <a:buNone/>
              <a:defRPr sz="1200" b="1" i="0" u="none" strike="noStrike" cap="none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5BB9B"/>
              </a:buClr>
              <a:buFont typeface="Garamond"/>
              <a:buNone/>
              <a:defRPr sz="1200" b="1" i="0" u="none" strike="noStrike" cap="none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5BB9B"/>
              </a:buClr>
              <a:buFont typeface="Garamond"/>
              <a:buNone/>
              <a:defRPr sz="1200" b="1" i="0" u="none" strike="noStrike" cap="none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5BB9B"/>
              </a:buClr>
              <a:buFont typeface="Garamond"/>
              <a:buNone/>
              <a:defRPr sz="1200" b="1" i="0" u="none" strike="noStrike" cap="none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5BB9B"/>
              </a:buClr>
              <a:buFont typeface="Garamond"/>
              <a:buNone/>
              <a:defRPr sz="1200" b="1" i="0" u="none" strike="noStrike" cap="none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5BB9B"/>
              </a:buClr>
              <a:buFont typeface="Garamond"/>
              <a:buNone/>
              <a:defRPr sz="1200" b="1" i="0" u="none" strike="noStrike" cap="none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5BB9B"/>
              </a:buClr>
              <a:buFont typeface="Garamond"/>
              <a:buNone/>
              <a:defRPr sz="1200" b="1" i="0" u="none" strike="noStrike" cap="none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5BB9B"/>
              </a:buClr>
              <a:buFont typeface="Garamond"/>
              <a:buNone/>
              <a:defRPr sz="1200" b="1" i="0" u="none" strike="noStrike" cap="none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5BB9B"/>
              </a:buClr>
              <a:buFont typeface="Garamond"/>
              <a:buNone/>
              <a:defRPr sz="1200" b="1" i="0" u="none" strike="noStrike" cap="none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5" descr="Droplets-S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5"/>
          <p:cNvSpPr txBox="1"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None/>
              <a:defRPr sz="3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body" idx="1"/>
          </p:nvPr>
        </p:nvSpPr>
        <p:spPr>
          <a:xfrm>
            <a:off x="685330" y="2367093"/>
            <a:ext cx="3829520" cy="342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302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body" idx="2"/>
          </p:nvPr>
        </p:nvSpPr>
        <p:spPr>
          <a:xfrm>
            <a:off x="4629150" y="2367093"/>
            <a:ext cx="3829050" cy="342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302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dt" idx="10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ftr" idx="11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sldNum" idx="12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5BB9B"/>
              </a:buClr>
              <a:buFont typeface="Garamond"/>
              <a:buNone/>
              <a:defRPr sz="1200" b="1" i="0" u="none" strike="noStrike" cap="none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5BB9B"/>
              </a:buClr>
              <a:buFont typeface="Garamond"/>
              <a:buNone/>
              <a:defRPr sz="1200" b="1" i="0" u="none" strike="noStrike" cap="none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5BB9B"/>
              </a:buClr>
              <a:buFont typeface="Garamond"/>
              <a:buNone/>
              <a:defRPr sz="1200" b="1" i="0" u="none" strike="noStrike" cap="none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5BB9B"/>
              </a:buClr>
              <a:buFont typeface="Garamond"/>
              <a:buNone/>
              <a:defRPr sz="1200" b="1" i="0" u="none" strike="noStrike" cap="none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5BB9B"/>
              </a:buClr>
              <a:buFont typeface="Garamond"/>
              <a:buNone/>
              <a:defRPr sz="1200" b="1" i="0" u="none" strike="noStrike" cap="none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5BB9B"/>
              </a:buClr>
              <a:buFont typeface="Garamond"/>
              <a:buNone/>
              <a:defRPr sz="1200" b="1" i="0" u="none" strike="noStrike" cap="none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5BB9B"/>
              </a:buClr>
              <a:buFont typeface="Garamond"/>
              <a:buNone/>
              <a:defRPr sz="1200" b="1" i="0" u="none" strike="noStrike" cap="none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5BB9B"/>
              </a:buClr>
              <a:buFont typeface="Garamond"/>
              <a:buNone/>
              <a:defRPr sz="1200" b="1" i="0" u="none" strike="noStrike" cap="none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5BB9B"/>
              </a:buClr>
              <a:buFont typeface="Garamond"/>
              <a:buNone/>
              <a:defRPr sz="1200" b="1" i="0" u="none" strike="noStrike" cap="none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oogle Shape;46;p6" descr="Droplets-S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6"/>
          <p:cNvSpPr txBox="1"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None/>
              <a:defRPr sz="3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7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body" idx="2"/>
          </p:nvPr>
        </p:nvSpPr>
        <p:spPr>
          <a:xfrm>
            <a:off x="685331" y="3051013"/>
            <a:ext cx="3829520" cy="274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302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body" idx="3"/>
          </p:nvPr>
        </p:nvSpPr>
        <p:spPr>
          <a:xfrm>
            <a:off x="4797317" y="2371018"/>
            <a:ext cx="3661353" cy="679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7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51" name="Google Shape;51;p6"/>
          <p:cNvSpPr txBox="1">
            <a:spLocks noGrp="1"/>
          </p:cNvSpPr>
          <p:nvPr>
            <p:ph type="body" idx="4"/>
          </p:nvPr>
        </p:nvSpPr>
        <p:spPr>
          <a:xfrm>
            <a:off x="4629150" y="3051013"/>
            <a:ext cx="3829051" cy="274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302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52" name="Google Shape;52;p6"/>
          <p:cNvSpPr txBox="1">
            <a:spLocks noGrp="1"/>
          </p:cNvSpPr>
          <p:nvPr>
            <p:ph type="dt" idx="10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6"/>
          <p:cNvSpPr txBox="1">
            <a:spLocks noGrp="1"/>
          </p:cNvSpPr>
          <p:nvPr>
            <p:ph type="ftr" idx="11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Google Shape;54;p6"/>
          <p:cNvSpPr txBox="1">
            <a:spLocks noGrp="1"/>
          </p:cNvSpPr>
          <p:nvPr>
            <p:ph type="sldNum" idx="12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5BB9B"/>
              </a:buClr>
              <a:buFont typeface="Garamond"/>
              <a:buNone/>
              <a:defRPr sz="1200" b="1" i="0" u="none" strike="noStrike" cap="none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5BB9B"/>
              </a:buClr>
              <a:buFont typeface="Garamond"/>
              <a:buNone/>
              <a:defRPr sz="1200" b="1" i="0" u="none" strike="noStrike" cap="none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5BB9B"/>
              </a:buClr>
              <a:buFont typeface="Garamond"/>
              <a:buNone/>
              <a:defRPr sz="1200" b="1" i="0" u="none" strike="noStrike" cap="none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5BB9B"/>
              </a:buClr>
              <a:buFont typeface="Garamond"/>
              <a:buNone/>
              <a:defRPr sz="1200" b="1" i="0" u="none" strike="noStrike" cap="none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5BB9B"/>
              </a:buClr>
              <a:buFont typeface="Garamond"/>
              <a:buNone/>
              <a:defRPr sz="1200" b="1" i="0" u="none" strike="noStrike" cap="none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5BB9B"/>
              </a:buClr>
              <a:buFont typeface="Garamond"/>
              <a:buNone/>
              <a:defRPr sz="1200" b="1" i="0" u="none" strike="noStrike" cap="none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5BB9B"/>
              </a:buClr>
              <a:buFont typeface="Garamond"/>
              <a:buNone/>
              <a:defRPr sz="1200" b="1" i="0" u="none" strike="noStrike" cap="none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5BB9B"/>
              </a:buClr>
              <a:buFont typeface="Garamond"/>
              <a:buNone/>
              <a:defRPr sz="1200" b="1" i="0" u="none" strike="noStrike" cap="none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5BB9B"/>
              </a:buClr>
              <a:buFont typeface="Garamond"/>
              <a:buNone/>
              <a:defRPr sz="1200" b="1" i="0" u="none" strike="noStrike" cap="none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7" descr="Droplets-S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7"/>
          <p:cNvSpPr txBox="1"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None/>
              <a:defRPr sz="3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8" name="Google Shape;58;p7"/>
          <p:cNvSpPr txBox="1">
            <a:spLocks noGrp="1"/>
          </p:cNvSpPr>
          <p:nvPr>
            <p:ph type="dt" idx="10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Google Shape;59;p7"/>
          <p:cNvSpPr txBox="1">
            <a:spLocks noGrp="1"/>
          </p:cNvSpPr>
          <p:nvPr>
            <p:ph type="ftr" idx="11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Google Shape;60;p7"/>
          <p:cNvSpPr txBox="1">
            <a:spLocks noGrp="1"/>
          </p:cNvSpPr>
          <p:nvPr>
            <p:ph type="sldNum" idx="12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5BB9B"/>
              </a:buClr>
              <a:buFont typeface="Garamond"/>
              <a:buNone/>
              <a:defRPr sz="1200" b="1" i="0" u="none" strike="noStrike" cap="none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5BB9B"/>
              </a:buClr>
              <a:buFont typeface="Garamond"/>
              <a:buNone/>
              <a:defRPr sz="1200" b="1" i="0" u="none" strike="noStrike" cap="none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5BB9B"/>
              </a:buClr>
              <a:buFont typeface="Garamond"/>
              <a:buNone/>
              <a:defRPr sz="1200" b="1" i="0" u="none" strike="noStrike" cap="none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5BB9B"/>
              </a:buClr>
              <a:buFont typeface="Garamond"/>
              <a:buNone/>
              <a:defRPr sz="1200" b="1" i="0" u="none" strike="noStrike" cap="none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5BB9B"/>
              </a:buClr>
              <a:buFont typeface="Garamond"/>
              <a:buNone/>
              <a:defRPr sz="1200" b="1" i="0" u="none" strike="noStrike" cap="none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5BB9B"/>
              </a:buClr>
              <a:buFont typeface="Garamond"/>
              <a:buNone/>
              <a:defRPr sz="1200" b="1" i="0" u="none" strike="noStrike" cap="none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5BB9B"/>
              </a:buClr>
              <a:buFont typeface="Garamond"/>
              <a:buNone/>
              <a:defRPr sz="1200" b="1" i="0" u="none" strike="noStrike" cap="none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5BB9B"/>
              </a:buClr>
              <a:buFont typeface="Garamond"/>
              <a:buNone/>
              <a:defRPr sz="1200" b="1" i="0" u="none" strike="noStrike" cap="none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5BB9B"/>
              </a:buClr>
              <a:buFont typeface="Garamond"/>
              <a:buNone/>
              <a:defRPr sz="1200" b="1" i="0" u="none" strike="noStrike" cap="none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8" descr="Droplets-S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8"/>
          <p:cNvSpPr txBox="1">
            <a:spLocks noGrp="1"/>
          </p:cNvSpPr>
          <p:nvPr>
            <p:ph type="dt" idx="10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Google Shape;64;p8"/>
          <p:cNvSpPr txBox="1">
            <a:spLocks noGrp="1"/>
          </p:cNvSpPr>
          <p:nvPr>
            <p:ph type="ftr" idx="11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Google Shape;65;p8"/>
          <p:cNvSpPr txBox="1">
            <a:spLocks noGrp="1"/>
          </p:cNvSpPr>
          <p:nvPr>
            <p:ph type="sldNum" idx="12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5BB9B"/>
              </a:buClr>
              <a:buFont typeface="Garamond"/>
              <a:buNone/>
              <a:defRPr sz="1200" b="1" i="0" u="none" strike="noStrike" cap="none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5BB9B"/>
              </a:buClr>
              <a:buFont typeface="Garamond"/>
              <a:buNone/>
              <a:defRPr sz="1200" b="1" i="0" u="none" strike="noStrike" cap="none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5BB9B"/>
              </a:buClr>
              <a:buFont typeface="Garamond"/>
              <a:buNone/>
              <a:defRPr sz="1200" b="1" i="0" u="none" strike="noStrike" cap="none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5BB9B"/>
              </a:buClr>
              <a:buFont typeface="Garamond"/>
              <a:buNone/>
              <a:defRPr sz="1200" b="1" i="0" u="none" strike="noStrike" cap="none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5BB9B"/>
              </a:buClr>
              <a:buFont typeface="Garamond"/>
              <a:buNone/>
              <a:defRPr sz="1200" b="1" i="0" u="none" strike="noStrike" cap="none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5BB9B"/>
              </a:buClr>
              <a:buFont typeface="Garamond"/>
              <a:buNone/>
              <a:defRPr sz="1200" b="1" i="0" u="none" strike="noStrike" cap="none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5BB9B"/>
              </a:buClr>
              <a:buFont typeface="Garamond"/>
              <a:buNone/>
              <a:defRPr sz="1200" b="1" i="0" u="none" strike="noStrike" cap="none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5BB9B"/>
              </a:buClr>
              <a:buFont typeface="Garamond"/>
              <a:buNone/>
              <a:defRPr sz="1200" b="1" i="0" u="none" strike="noStrike" cap="none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5BB9B"/>
              </a:buClr>
              <a:buFont typeface="Garamond"/>
              <a:buNone/>
              <a:defRPr sz="1200" b="1" i="0" u="none" strike="noStrike" cap="none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9" descr="Droplets-S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9"/>
          <p:cNvSpPr txBox="1"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None/>
              <a:defRPr sz="3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body" idx="1"/>
          </p:nvPr>
        </p:nvSpPr>
        <p:spPr>
          <a:xfrm>
            <a:off x="3808547" y="609601"/>
            <a:ext cx="4650122" cy="5181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302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70" name="Google Shape;70;p9"/>
          <p:cNvSpPr txBox="1">
            <a:spLocks noGrp="1"/>
          </p:cNvSpPr>
          <p:nvPr>
            <p:ph type="body" idx="2"/>
          </p:nvPr>
        </p:nvSpPr>
        <p:spPr>
          <a:xfrm>
            <a:off x="685331" y="2632852"/>
            <a:ext cx="2951767" cy="3158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71" name="Google Shape;71;p9"/>
          <p:cNvSpPr txBox="1">
            <a:spLocks noGrp="1"/>
          </p:cNvSpPr>
          <p:nvPr>
            <p:ph type="dt" idx="10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2" name="Google Shape;72;p9"/>
          <p:cNvSpPr txBox="1">
            <a:spLocks noGrp="1"/>
          </p:cNvSpPr>
          <p:nvPr>
            <p:ph type="ftr" idx="11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" name="Google Shape;73;p9"/>
          <p:cNvSpPr txBox="1">
            <a:spLocks noGrp="1"/>
          </p:cNvSpPr>
          <p:nvPr>
            <p:ph type="sldNum" idx="12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5BB9B"/>
              </a:buClr>
              <a:buFont typeface="Garamond"/>
              <a:buNone/>
              <a:defRPr sz="1200" b="1" i="0" u="none" strike="noStrike" cap="none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5BB9B"/>
              </a:buClr>
              <a:buFont typeface="Garamond"/>
              <a:buNone/>
              <a:defRPr sz="1200" b="1" i="0" u="none" strike="noStrike" cap="none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5BB9B"/>
              </a:buClr>
              <a:buFont typeface="Garamond"/>
              <a:buNone/>
              <a:defRPr sz="1200" b="1" i="0" u="none" strike="noStrike" cap="none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5BB9B"/>
              </a:buClr>
              <a:buFont typeface="Garamond"/>
              <a:buNone/>
              <a:defRPr sz="1200" b="1" i="0" u="none" strike="noStrike" cap="none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5BB9B"/>
              </a:buClr>
              <a:buFont typeface="Garamond"/>
              <a:buNone/>
              <a:defRPr sz="1200" b="1" i="0" u="none" strike="noStrike" cap="none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5BB9B"/>
              </a:buClr>
              <a:buFont typeface="Garamond"/>
              <a:buNone/>
              <a:defRPr sz="1200" b="1" i="0" u="none" strike="noStrike" cap="none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5BB9B"/>
              </a:buClr>
              <a:buFont typeface="Garamond"/>
              <a:buNone/>
              <a:defRPr sz="1200" b="1" i="0" u="none" strike="noStrike" cap="none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5BB9B"/>
              </a:buClr>
              <a:buFont typeface="Garamond"/>
              <a:buNone/>
              <a:defRPr sz="1200" b="1" i="0" u="none" strike="noStrike" cap="none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5BB9B"/>
              </a:buClr>
              <a:buFont typeface="Garamond"/>
              <a:buNone/>
              <a:defRPr sz="1200" b="1" i="0" u="none" strike="noStrike" cap="none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0" descr="Droplets-S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0"/>
          <p:cNvSpPr txBox="1"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None/>
              <a:defRPr sz="3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7" name="Google Shape;77;p10"/>
          <p:cNvSpPr>
            <a:spLocks noGrp="1"/>
          </p:cNvSpPr>
          <p:nvPr>
            <p:ph type="pic" idx="2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 cmpd="sng">
            <a:solidFill>
              <a:srgbClr val="C0D3E4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78" name="Google Shape;78;p10"/>
          <p:cNvSpPr txBox="1">
            <a:spLocks noGrp="1"/>
          </p:cNvSpPr>
          <p:nvPr>
            <p:ph type="body" idx="1"/>
          </p:nvPr>
        </p:nvSpPr>
        <p:spPr>
          <a:xfrm>
            <a:off x="685346" y="2632853"/>
            <a:ext cx="4129604" cy="3158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79" name="Google Shape;79;p10"/>
          <p:cNvSpPr txBox="1">
            <a:spLocks noGrp="1"/>
          </p:cNvSpPr>
          <p:nvPr>
            <p:ph type="dt" idx="10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0" name="Google Shape;80;p10"/>
          <p:cNvSpPr txBox="1">
            <a:spLocks noGrp="1"/>
          </p:cNvSpPr>
          <p:nvPr>
            <p:ph type="ftr" idx="11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1" name="Google Shape;81;p10"/>
          <p:cNvSpPr txBox="1">
            <a:spLocks noGrp="1"/>
          </p:cNvSpPr>
          <p:nvPr>
            <p:ph type="sldNum" idx="12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5BB9B"/>
              </a:buClr>
              <a:buFont typeface="Garamond"/>
              <a:buNone/>
              <a:defRPr sz="1200" b="1" i="0" u="none" strike="noStrike" cap="none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5BB9B"/>
              </a:buClr>
              <a:buFont typeface="Garamond"/>
              <a:buNone/>
              <a:defRPr sz="1200" b="1" i="0" u="none" strike="noStrike" cap="none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5BB9B"/>
              </a:buClr>
              <a:buFont typeface="Garamond"/>
              <a:buNone/>
              <a:defRPr sz="1200" b="1" i="0" u="none" strike="noStrike" cap="none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5BB9B"/>
              </a:buClr>
              <a:buFont typeface="Garamond"/>
              <a:buNone/>
              <a:defRPr sz="1200" b="1" i="0" u="none" strike="noStrike" cap="none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5BB9B"/>
              </a:buClr>
              <a:buFont typeface="Garamond"/>
              <a:buNone/>
              <a:defRPr sz="1200" b="1" i="0" u="none" strike="noStrike" cap="none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5BB9B"/>
              </a:buClr>
              <a:buFont typeface="Garamond"/>
              <a:buNone/>
              <a:defRPr sz="1200" b="1" i="0" u="none" strike="noStrike" cap="none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5BB9B"/>
              </a:buClr>
              <a:buFont typeface="Garamond"/>
              <a:buNone/>
              <a:defRPr sz="1200" b="1" i="0" u="none" strike="noStrike" cap="none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5BB9B"/>
              </a:buClr>
              <a:buFont typeface="Garamond"/>
              <a:buNone/>
              <a:defRPr sz="1200" b="1" i="0" u="none" strike="noStrike" cap="none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5BB9B"/>
              </a:buClr>
              <a:buFont typeface="Garamond"/>
              <a:buNone/>
              <a:defRPr sz="1200" b="1" i="0" u="none" strike="noStrike" cap="none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AEBF5"/>
            </a:gs>
            <a:gs pos="100000">
              <a:srgbClr val="72AADB"/>
            </a:gs>
          </a:gsLst>
          <a:lin ang="5400000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" descr="\\DROBO-FS\QuickDrops\JB\PPTX NG\Droplets\LightingOverlay.png"/>
          <p:cNvPicPr preferRelativeResize="0"/>
          <p:nvPr/>
        </p:nvPicPr>
        <p:blipFill rotWithShape="1">
          <a:blip r:embed="rId19">
            <a:alphaModFix amt="70000"/>
          </a:blip>
          <a:srcRect/>
          <a:stretch/>
        </p:blipFill>
        <p:spPr>
          <a:xfrm>
            <a:off x="1" y="-1"/>
            <a:ext cx="9144002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"/>
          <p:cNvSpPr txBox="1"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None/>
              <a:defRPr sz="3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302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dt" idx="10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ftr" idx="11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Google Shape;15;p1"/>
          <p:cNvSpPr txBox="1">
            <a:spLocks noGrp="1"/>
          </p:cNvSpPr>
          <p:nvPr>
            <p:ph type="sldNum" idx="12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5BB9B"/>
              </a:buClr>
              <a:buFont typeface="Garamond"/>
              <a:buNone/>
              <a:defRPr sz="1200" b="1" i="0" u="none" strike="noStrike" cap="none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5BB9B"/>
              </a:buClr>
              <a:buFont typeface="Garamond"/>
              <a:buNone/>
              <a:defRPr sz="1200" b="1" i="0" u="none" strike="noStrike" cap="none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5BB9B"/>
              </a:buClr>
              <a:buFont typeface="Garamond"/>
              <a:buNone/>
              <a:defRPr sz="1200" b="1" i="0" u="none" strike="noStrike" cap="none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5BB9B"/>
              </a:buClr>
              <a:buFont typeface="Garamond"/>
              <a:buNone/>
              <a:defRPr sz="1200" b="1" i="0" u="none" strike="noStrike" cap="none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5BB9B"/>
              </a:buClr>
              <a:buFont typeface="Garamond"/>
              <a:buNone/>
              <a:defRPr sz="1200" b="1" i="0" u="none" strike="noStrike" cap="none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5BB9B"/>
              </a:buClr>
              <a:buFont typeface="Garamond"/>
              <a:buNone/>
              <a:defRPr sz="1200" b="1" i="0" u="none" strike="noStrike" cap="none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5BB9B"/>
              </a:buClr>
              <a:buFont typeface="Garamond"/>
              <a:buNone/>
              <a:defRPr sz="1200" b="1" i="0" u="none" strike="noStrike" cap="none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5BB9B"/>
              </a:buClr>
              <a:buFont typeface="Garamond"/>
              <a:buNone/>
              <a:defRPr sz="1200" b="1" i="0" u="none" strike="noStrike" cap="none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5BB9B"/>
              </a:buClr>
              <a:buFont typeface="Garamond"/>
              <a:buNone/>
              <a:defRPr sz="1200" b="1" i="0" u="none" strike="noStrike" cap="none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hyperlink" Target="mailto:podonnell@d92.org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9"/>
          <p:cNvSpPr txBox="1">
            <a:spLocks noGrp="1"/>
          </p:cNvSpPr>
          <p:nvPr>
            <p:ph type="ctrTitle"/>
          </p:nvPr>
        </p:nvSpPr>
        <p:spPr>
          <a:xfrm>
            <a:off x="3389847" y="3179578"/>
            <a:ext cx="4976913" cy="814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aramond"/>
              <a:buNone/>
            </a:pPr>
            <a:r>
              <a:rPr lang="en-US" sz="4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/>
            </a:r>
            <a:br>
              <a:rPr lang="en-US" sz="4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</a:br>
            <a:r>
              <a:rPr lang="en-US" sz="4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/>
            </a:r>
            <a:br>
              <a:rPr lang="en-US" sz="4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</a:br>
            <a:r>
              <a:rPr lang="en-US" sz="4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WELCOME TO MRS. MCELHENY’S 4TH GRADE CLASS!</a:t>
            </a:r>
            <a:endParaRPr sz="48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60" name="Google Shape;160;p19"/>
          <p:cNvSpPr txBox="1">
            <a:spLocks noGrp="1"/>
          </p:cNvSpPr>
          <p:nvPr>
            <p:ph type="subTitle" idx="1"/>
          </p:nvPr>
        </p:nvSpPr>
        <p:spPr>
          <a:xfrm rot="-982211" flipH="1">
            <a:off x="661408" y="1270797"/>
            <a:ext cx="2837554" cy="695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Noto Sans Symbols"/>
              <a:buNone/>
            </a:pPr>
            <a:r>
              <a:rPr lang="en-US" sz="2720" b="0" i="1" u="none" strike="noStrike" cap="none" dirty="0">
                <a:solidFill>
                  <a:srgbClr val="595959"/>
                </a:solidFill>
                <a:latin typeface="Garamond"/>
                <a:ea typeface="Garamond"/>
                <a:cs typeface="Garamond"/>
                <a:sym typeface="Garamond"/>
              </a:rPr>
              <a:t>4</a:t>
            </a:r>
            <a:r>
              <a:rPr lang="en-US" sz="2720" b="0" i="1" u="none" strike="noStrike" cap="none" baseline="30000" dirty="0">
                <a:solidFill>
                  <a:srgbClr val="595959"/>
                </a:solidFill>
                <a:latin typeface="Garamond"/>
                <a:ea typeface="Garamond"/>
                <a:cs typeface="Garamond"/>
                <a:sym typeface="Garamond"/>
              </a:rPr>
              <a:t>th</a:t>
            </a:r>
            <a:r>
              <a:rPr lang="en-US" sz="2720" b="0" i="1" u="none" strike="noStrike" cap="none" dirty="0">
                <a:solidFill>
                  <a:srgbClr val="595959"/>
                </a:solidFill>
                <a:latin typeface="Garamond"/>
                <a:ea typeface="Garamond"/>
                <a:cs typeface="Garamond"/>
                <a:sym typeface="Garamond"/>
              </a:rPr>
              <a:t> Grade * Room </a:t>
            </a:r>
            <a:r>
              <a:rPr lang="en-US" sz="2720" b="0" i="1" u="none" strike="noStrike" cap="none" dirty="0" smtClean="0">
                <a:solidFill>
                  <a:srgbClr val="595959"/>
                </a:solidFill>
                <a:latin typeface="Garamond"/>
                <a:ea typeface="Garamond"/>
                <a:cs typeface="Garamond"/>
                <a:sym typeface="Garamond"/>
              </a:rPr>
              <a:t>12</a:t>
            </a:r>
            <a:endParaRPr sz="2720" b="0" i="1" u="none" strike="noStrike" cap="none" dirty="0">
              <a:solidFill>
                <a:srgbClr val="595959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161" name="Google Shape;161;p19" descr="https://lh3.googleusercontent.com/-tMkSx7MRSLmjehXn_MbKMrfGAOrSKr34Z7kZIN4xeo0sRDzTYDYW-8kw1I9r5lwHr37xMntGw5xTRJcACQBT1LNUldDWjy0MFxhok89PPdneot-dX7vs1sQBFb5mh0oFZ4PHHT1zdxLh3cWJg4NMhwy2zUJLIiltqNgK6UYjdjNawPmqEmO8vPopEaNK9iVHGLNKPVmEGWoje8z1v1VD-5Qd2ibbfyy1Pq1es263o-J3DeOHIcxn-vw6yYxIoxhFmz4a5T3sO6Q3Vi-9yU8u-YokVqFAJy89s4q_yRW5HrFhPKx6CVKTMFk9RQpIOtLBRYXx2zfQ8DnlLaKd7GzdE_eANKNqEIrhP0sUQxCHD1simtqLFbSfzrG5o_GGMoGIpclL4wlr-Pz2dVPZPFMBxpOU9EuZhHvL6KVBivOXsXtFPi82_DYkiftWTsT9AHRBhfQ2Jpgj0fPiU-GT2q3rfnSi3WrZgals7DJtcQ3Uwd-R3mNTwoY-pKLbA9NGDCoZOCChkJbcnf0h-vA9QT4sAnH-OhFRdc4A7zk8VpcPLWfysp1wK2oPu73BNEzJB3IuFcZy1UGgUtLBynWjzUxVF53pfQJciMnoJKzMk3bJwZesFzrBHRpbF1IUpjyVGKWJE_IVUbIyyy_vb6t5zicLMZif3qd6Bz_ooaweSOpvzNVjQ=w1265-h949-n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2379" y="4177206"/>
            <a:ext cx="3419856" cy="25655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8"/>
          <p:cNvSpPr txBox="1"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aramond"/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HOMEWORK</a:t>
            </a:r>
            <a:endParaRPr/>
          </a:p>
        </p:txBody>
      </p:sp>
      <p:sp>
        <p:nvSpPr>
          <p:cNvPr id="218" name="Google Shape;218;p28"/>
          <p:cNvSpPr txBox="1"/>
          <p:nvPr/>
        </p:nvSpPr>
        <p:spPr>
          <a:xfrm>
            <a:off x="912050" y="1814725"/>
            <a:ext cx="7022100" cy="45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aramond"/>
              <a:buChar char="❖"/>
            </a:pPr>
            <a:r>
              <a:rPr lang="en-US" sz="2000" b="1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Book Bingo</a:t>
            </a:r>
            <a:r>
              <a:rPr lang="en-US" sz="2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- Weekly goals as well as quarterly goals.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aramond"/>
              <a:buChar char="❖"/>
            </a:pPr>
            <a:r>
              <a:rPr lang="en-US" sz="2000" b="1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Spelling Words</a:t>
            </a:r>
            <a:endParaRPr sz="2000" b="0" i="0" u="none" strike="noStrike" cap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aramond"/>
              <a:buChar char="❖"/>
            </a:pPr>
            <a:r>
              <a:rPr lang="en-US" sz="2000" b="1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Any assignments not completed in class. 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aramond"/>
              <a:buChar char="❖"/>
            </a:pPr>
            <a:r>
              <a:rPr lang="en-US" sz="2000" b="1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Presentations, Writing Assignments, Extra Credit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aramond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*Assignments are due on the date given. One day results in the loss of recess to complete the assignment. Work that is not turned in will be recorded as a zero.</a:t>
            </a:r>
            <a:endParaRPr sz="2000" b="0" i="0" u="none" strike="noStrike" cap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9"/>
          <p:cNvSpPr txBox="1"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aramond"/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BEHAVIOR MANAGEMENT</a:t>
            </a:r>
            <a:br>
              <a:rPr lang="en-US" sz="3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</a:br>
            <a:endParaRPr sz="36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24" name="Google Shape;224;p29"/>
          <p:cNvSpPr txBox="1"/>
          <p:nvPr/>
        </p:nvSpPr>
        <p:spPr>
          <a:xfrm>
            <a:off x="1123075" y="2057693"/>
            <a:ext cx="7022100" cy="4562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000" b="1" i="0" u="none" strike="noStrike" cap="none" dirty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aramond"/>
              <a:buNone/>
            </a:pPr>
            <a:r>
              <a:rPr lang="en-US" sz="2000" b="1" i="0" u="none" strike="noStrike" cap="none" dirty="0" smtClean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SCHOOLWIDE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aramond"/>
              <a:buChar char="❖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Give Me Five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aramond"/>
              <a:buChar char="❖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Wall of Fame – Straight A’s, Perfect </a:t>
            </a:r>
            <a:r>
              <a:rPr lang="en-US" sz="2000" b="0" i="0" u="none" strike="noStrike" cap="none" dirty="0" smtClean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Attendance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aramond"/>
              <a:buChar char="❖"/>
            </a:pPr>
            <a:r>
              <a:rPr lang="en-US" sz="2000" dirty="0" smtClean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Golden Tickets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aramond"/>
              <a:buChar char="❖"/>
            </a:pPr>
            <a:endParaRPr lang="en-US" sz="2000" dirty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</a:pPr>
            <a:r>
              <a:rPr lang="en-US" sz="2000" b="1" dirty="0" smtClean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CLASSROOM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</a:pPr>
            <a:r>
              <a:rPr lang="en-US" sz="2000" i="1" dirty="0" smtClean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Expectations will be discussed and established as a class when school begins.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aramond"/>
              <a:buChar char="❖"/>
            </a:pPr>
            <a:endParaRPr lang="en-US" sz="2000" b="0" i="0" u="none" strike="noStrike" cap="none" dirty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aramond"/>
              <a:buChar char="❖"/>
            </a:pPr>
            <a:endParaRPr sz="2000" b="0" i="0" u="none" strike="noStrike" cap="none" dirty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127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aramond"/>
              <a:buNone/>
            </a:pPr>
            <a:endParaRPr sz="2000" b="0" i="0" u="none" strike="noStrike" cap="none" dirty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000" b="1" i="0" u="none" strike="noStrike" cap="none" dirty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0"/>
          <p:cNvSpPr txBox="1"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aramond"/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BEHAVIOR MANAGEMENT</a:t>
            </a:r>
            <a:br>
              <a:rPr lang="en-US" sz="3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</a:br>
            <a:endParaRPr sz="36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30" name="Google Shape;230;p30"/>
          <p:cNvSpPr txBox="1"/>
          <p:nvPr/>
        </p:nvSpPr>
        <p:spPr>
          <a:xfrm>
            <a:off x="1123075" y="2721278"/>
            <a:ext cx="7022100" cy="40214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000" b="1" i="0" u="none" strike="noStrike" cap="none" dirty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aramond"/>
              <a:buChar char="❖"/>
            </a:pPr>
            <a:r>
              <a:rPr lang="en-US" sz="2000" b="0" i="0" u="none" strike="noStrike" cap="none" dirty="0" smtClean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All students start each day Ready to Learn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aramond"/>
              <a:buChar char="❖"/>
            </a:pPr>
            <a:r>
              <a:rPr lang="en-US" sz="2000" dirty="0" smtClean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Verbal Warning</a:t>
            </a:r>
            <a:endParaRPr lang="en-US" sz="2000" b="0" i="0" u="none" strike="noStrike" cap="none" dirty="0" smtClean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aramond"/>
              <a:buChar char="❖"/>
            </a:pPr>
            <a:r>
              <a:rPr lang="en-US" sz="2000" b="0" i="0" u="none" strike="noStrike" cap="none" dirty="0" smtClean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Name 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moves from </a:t>
            </a:r>
            <a:r>
              <a:rPr lang="en-US" sz="2000" b="0" i="0" u="none" strike="noStrike" cap="none" dirty="0" smtClean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Ready to Learn to Think About It on 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behavior chart in classroom.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aramond"/>
              <a:buChar char="❖"/>
            </a:pPr>
            <a:r>
              <a:rPr lang="en-US" sz="2000" b="0" i="0" u="none" strike="noStrike" cap="none" dirty="0" smtClean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Another incident name moves to Teacher’s Choice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aramond"/>
              <a:buChar char="❖"/>
            </a:pPr>
            <a:r>
              <a:rPr lang="en-US" sz="2000" b="0" i="0" u="none" strike="noStrike" cap="none" dirty="0" smtClean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When positive choices are made student’s name moves up. Students can move up or down the Behavior Chart throughout the day depending on the choices they make.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aramond"/>
              <a:buChar char="❖"/>
            </a:pPr>
            <a:r>
              <a:rPr lang="en-US" sz="200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000" dirty="0" smtClean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When necessary parents will be contacted to discuss student behavior.</a:t>
            </a:r>
            <a:endParaRPr sz="2000" b="0" i="0" u="none" strike="noStrike" cap="none" dirty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127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aramond"/>
              <a:buNone/>
            </a:pPr>
            <a:endParaRPr sz="2000" b="0" i="0" u="none" strike="noStrike" cap="none" dirty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127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aramond"/>
              <a:buNone/>
            </a:pPr>
            <a:endParaRPr sz="2000" b="0" i="0" u="none" strike="noStrike" cap="none" dirty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000" b="1" i="0" u="none" strike="noStrike" cap="none" dirty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1"/>
          <p:cNvSpPr txBox="1">
            <a:spLocks noGrp="1"/>
          </p:cNvSpPr>
          <p:nvPr>
            <p:ph type="title"/>
          </p:nvPr>
        </p:nvSpPr>
        <p:spPr>
          <a:xfrm>
            <a:off x="1371600" y="952595"/>
            <a:ext cx="6400799" cy="1028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aramond"/>
              <a:buNone/>
            </a:pPr>
            <a:r>
              <a:rPr lang="en-US" sz="324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LOOSE ENDS</a:t>
            </a:r>
            <a:endParaRPr/>
          </a:p>
        </p:txBody>
      </p:sp>
      <p:sp>
        <p:nvSpPr>
          <p:cNvPr id="236" name="Google Shape;236;p31"/>
          <p:cNvSpPr txBox="1"/>
          <p:nvPr/>
        </p:nvSpPr>
        <p:spPr>
          <a:xfrm>
            <a:off x="1012875" y="2426650"/>
            <a:ext cx="7343400" cy="28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000" b="1" i="0" u="none" strike="noStrike" cap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aramond"/>
              <a:buChar char="❖"/>
            </a:pPr>
            <a:r>
              <a:rPr lang="en-US" sz="2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Parent signature on assignment notebook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aramond"/>
              <a:buChar char="❖"/>
            </a:pPr>
            <a:r>
              <a:rPr lang="en-US" sz="2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Class T-shirts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aramond"/>
              <a:buChar char="❖"/>
            </a:pPr>
            <a:r>
              <a:rPr lang="en-US" sz="2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Weekly Folders</a:t>
            </a:r>
            <a:endParaRPr sz="2000" b="0" i="0" u="none" strike="noStrike" cap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aramond"/>
              <a:buChar char="❖"/>
            </a:pPr>
            <a:r>
              <a:rPr lang="en-US" sz="2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Questions?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0"/>
          <p:cNvSpPr txBox="1">
            <a:spLocks noGrp="1"/>
          </p:cNvSpPr>
          <p:nvPr>
            <p:ph type="body" idx="1"/>
          </p:nvPr>
        </p:nvSpPr>
        <p:spPr>
          <a:xfrm>
            <a:off x="1371600" y="2438400"/>
            <a:ext cx="45718" cy="45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7600" marR="0" lvl="8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650" b="0" i="0" u="none" strike="noStrike" cap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167" name="Google Shape;167;p20" descr="https://lh3.googleusercontent.com/BrtdO9kbPX8huZbYm4lvODiHa6G7OfqbxYCUYcJQJCqXb99qMtImyYZkYCmXHP-3G10oEUBxfcXID7oY11oqwhwCRMQaek1Tfqj4Cu3Rp7CitQ03wM0SiEgSH9ILkonVVf9ccySWDz7-hKXi61pkOIr05DjymnUAWY1IGr3CDtn-60nd9FEcsk0dmnS372CpWFY4BTjovNrIMUqJ-qt0OTHwZpi2qHx49DJoiMFHrKSTIKOqoUU642EdDVt_JMK2GNF0by9iH6ReyrSGHEH4-PTDqxUZgUO1-mzMuFqHgVemH0oyE7YPIL-sazU3FSQiVp75Q5q4IFYBL3UwBTvgLDVtxj9ilh9W3JKKAS4FmmSpu0dbvI2TNy-bez-6pSrSsHl4_azElhMbOqesNxrWGGJRW5oofma_o2vbvYfnAODAIaM3lXyKCk-R-ZYnEfXyC9aQVc0sxWBVHk1mmHb_3VuTp__ro4htN-ooAYrpAg15YcFmEId1TiziiMz7sOc33c-auWFmvhU3yie4dHzfO2UM_whCDAh164DhnLQ28NcLWGzlfw5C3oUcjF35V89qQgfykAk6vTbPYs3cpNHhc5j4CCPePsb8pu_lZ4uh_lnjDWd1elhlKpYB4LO0gBWCNmPWXtKoyF2Ln1PSH4fo6my5ctweYzTfcFQB85GZLc8v_A=w457-h343-n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1389" y="1024129"/>
            <a:ext cx="7190739" cy="53969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1"/>
          <p:cNvSpPr txBox="1">
            <a:spLocks noGrp="1"/>
          </p:cNvSpPr>
          <p:nvPr>
            <p:ph type="title"/>
          </p:nvPr>
        </p:nvSpPr>
        <p:spPr>
          <a:xfrm>
            <a:off x="1611936" y="1286933"/>
            <a:ext cx="6400799" cy="685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aramond"/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  TEACHING HISTORY</a:t>
            </a:r>
            <a:endParaRPr/>
          </a:p>
        </p:txBody>
      </p:sp>
      <p:sp>
        <p:nvSpPr>
          <p:cNvPr id="173" name="Google Shape;173;p21"/>
          <p:cNvSpPr txBox="1">
            <a:spLocks noGrp="1"/>
          </p:cNvSpPr>
          <p:nvPr>
            <p:ph type="body" idx="1"/>
          </p:nvPr>
        </p:nvSpPr>
        <p:spPr>
          <a:xfrm>
            <a:off x="1281724" y="2304300"/>
            <a:ext cx="6863400" cy="28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❖"/>
            </a:pPr>
            <a:r>
              <a:rPr lang="en-US" sz="2400" dirty="0"/>
              <a:t>20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 YEARS TEACHING EXPERIENCE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❖"/>
            </a:pPr>
            <a:r>
              <a:rPr lang="en-US" sz="2400" dirty="0"/>
              <a:t>TWELTH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 YEAR WORKING IN DISTRICT 92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❖"/>
            </a:pPr>
            <a:r>
              <a:rPr lang="en-US" sz="2400" b="0" i="0" u="none" strike="noStrike" cap="none" dirty="0" smtClean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EIGHTH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YEAR TEACHING 4</a:t>
            </a:r>
            <a:r>
              <a:rPr lang="en-US" sz="2400" b="0" i="0" u="none" strike="noStrike" cap="none" baseline="30000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TH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 GRADE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174" name="Google Shape;174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46375" y="4206240"/>
            <a:ext cx="3545819" cy="23629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2"/>
          <p:cNvSpPr txBox="1"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aramond"/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CONTACT INFORMATION</a:t>
            </a:r>
            <a:endParaRPr/>
          </a:p>
        </p:txBody>
      </p:sp>
      <p:sp>
        <p:nvSpPr>
          <p:cNvPr id="180" name="Google Shape;180;p22"/>
          <p:cNvSpPr txBox="1"/>
          <p:nvPr/>
        </p:nvSpPr>
        <p:spPr>
          <a:xfrm>
            <a:off x="1186375" y="2389175"/>
            <a:ext cx="53763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aramond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Mrs. Jennifer McElheny</a:t>
            </a:r>
            <a:endParaRPr sz="2400" b="1" i="0" u="none" strike="noStrike" cap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aramond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Email: </a:t>
            </a:r>
            <a:r>
              <a:rPr lang="en-US" sz="2400" b="1" i="0" u="sng" strike="noStrike" cap="none">
                <a:solidFill>
                  <a:schemeClr val="hlink"/>
                </a:solidFill>
                <a:latin typeface="Garamond"/>
                <a:ea typeface="Garamond"/>
                <a:cs typeface="Garamond"/>
                <a:sym typeface="Garamond"/>
              </a:rPr>
              <a:t>jmcelheny@d92.org</a:t>
            </a:r>
            <a:endParaRPr sz="2400" b="1" i="0" u="sng" strike="noStrike" cap="none">
              <a:solidFill>
                <a:schemeClr val="hlink"/>
              </a:solidFill>
              <a:latin typeface="Garamond"/>
              <a:ea typeface="Garamond"/>
              <a:cs typeface="Garamond"/>
              <a:sym typeface="Garamond"/>
              <a:hlinkClick r:id="rId3"/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aramond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Phone: 815-838-8020</a:t>
            </a:r>
            <a:endParaRPr/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aramond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Website: http://mcelheny.weebly.com/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3"/>
          <p:cNvSpPr txBox="1">
            <a:spLocks noGrp="1"/>
          </p:cNvSpPr>
          <p:nvPr>
            <p:ph type="title"/>
          </p:nvPr>
        </p:nvSpPr>
        <p:spPr>
          <a:xfrm>
            <a:off x="685332" y="618519"/>
            <a:ext cx="7773338" cy="1054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aramond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CURRICULUM</a:t>
            </a:r>
            <a:endParaRPr/>
          </a:p>
        </p:txBody>
      </p:sp>
      <p:sp>
        <p:nvSpPr>
          <p:cNvPr id="186" name="Google Shape;186;p23"/>
          <p:cNvSpPr txBox="1"/>
          <p:nvPr/>
        </p:nvSpPr>
        <p:spPr>
          <a:xfrm>
            <a:off x="764616" y="2239079"/>
            <a:ext cx="6907200" cy="40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❖"/>
            </a:pPr>
            <a:r>
              <a:rPr lang="en-US" sz="1800" b="1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Math: Bridges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aramond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~</a:t>
            </a:r>
            <a:r>
              <a:rPr lang="en-US" sz="1800" b="1" i="1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Number Corner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aramond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~</a:t>
            </a:r>
            <a:r>
              <a:rPr lang="en-US" sz="1800" b="1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5 areas:</a:t>
            </a:r>
            <a:r>
              <a:rPr lang="en-US"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Calendar Collector, Calendar Grid, Computational Fluency, Problem Strings, &amp; Solving Problems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aramond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~Common Core aligned,  student books, computer games, students assessments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❖"/>
            </a:pPr>
            <a:r>
              <a:rPr lang="en-US" sz="1800" b="1" i="1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Bridges Math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aramond"/>
              <a:buNone/>
            </a:pPr>
            <a:r>
              <a:rPr lang="en-US" sz="1800" b="1" i="1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~</a:t>
            </a:r>
            <a:r>
              <a:rPr lang="en-US"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Multiplication facts, Area Model, Ratio Table, Fractions, 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aramond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2 digit Multiplication &amp; Division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aramond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~ </a:t>
            </a:r>
            <a:r>
              <a:rPr lang="en-US" sz="1800" b="1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Components:</a:t>
            </a:r>
            <a:r>
              <a:rPr lang="en-US"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student books, home connection, digital games, &amp; math notebook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4"/>
          <p:cNvSpPr txBox="1">
            <a:spLocks noGrp="1"/>
          </p:cNvSpPr>
          <p:nvPr>
            <p:ph type="title"/>
          </p:nvPr>
        </p:nvSpPr>
        <p:spPr>
          <a:xfrm>
            <a:off x="1371600" y="459002"/>
            <a:ext cx="6400799" cy="101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aramond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CURRICULUM</a:t>
            </a:r>
            <a:endParaRPr/>
          </a:p>
        </p:txBody>
      </p:sp>
      <p:sp>
        <p:nvSpPr>
          <p:cNvPr id="192" name="Google Shape;192;p24"/>
          <p:cNvSpPr txBox="1"/>
          <p:nvPr/>
        </p:nvSpPr>
        <p:spPr>
          <a:xfrm>
            <a:off x="1111350" y="1981200"/>
            <a:ext cx="6921300" cy="367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❖"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Reading/Language Arts</a:t>
            </a:r>
            <a:endParaRPr sz="1800" b="1" i="0" u="none" strike="noStrike" cap="none" dirty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aramond"/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~</a:t>
            </a:r>
            <a:r>
              <a:rPr lang="en-US" sz="1800" b="1" i="1" u="none" strike="noStrike" cap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School Wide</a:t>
            </a:r>
            <a:r>
              <a:rPr lang="en-US" sz="1800" b="0" i="0" u="none" strike="noStrike" cap="none" dirty="0" smtClean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- Emphasis 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on Fiction, Non-fiction, Poetry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aramond"/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~Whole group instruction as well as small group instruction.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aramond"/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~Assessments: FAST, BAS as well as informative and summative.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❖"/>
            </a:pPr>
            <a:r>
              <a:rPr lang="en-US" sz="1800" b="1" i="1" u="none" strike="noStrike" cap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Spelling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aramond"/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~</a:t>
            </a:r>
            <a:r>
              <a:rPr lang="en-US" sz="1800" b="1" i="1" u="none" strike="noStrike" cap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Words Their Way- 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A word study program designed to help students strengthen their understanding of words and spelling patterns. 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aramond"/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~Words sorts are differentiated based on student skills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aramond"/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~Practice activities are based on sorts to develop solid functional skills.</a:t>
            </a:r>
            <a:endParaRPr sz="1800" b="1" i="1" u="none" strike="noStrike" cap="none" dirty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❖"/>
            </a:pPr>
            <a:r>
              <a:rPr lang="en-US" sz="1800" b="1" i="1" u="none" strike="noStrike" cap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Writing/Grammar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aramond"/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~Narrative, Informational/Explanatory, &amp; Argumentative</a:t>
            </a:r>
            <a:endParaRPr sz="1800" b="0" i="0" u="none" strike="noStrike" cap="none" dirty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5"/>
          <p:cNvSpPr txBox="1">
            <a:spLocks noGrp="1"/>
          </p:cNvSpPr>
          <p:nvPr>
            <p:ph type="title"/>
          </p:nvPr>
        </p:nvSpPr>
        <p:spPr>
          <a:xfrm>
            <a:off x="1337133" y="285266"/>
            <a:ext cx="6400799" cy="101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aramond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CURRICULUM</a:t>
            </a:r>
            <a:endParaRPr/>
          </a:p>
        </p:txBody>
      </p:sp>
      <p:sp>
        <p:nvSpPr>
          <p:cNvPr id="198" name="Google Shape;198;p25"/>
          <p:cNvSpPr txBox="1"/>
          <p:nvPr/>
        </p:nvSpPr>
        <p:spPr>
          <a:xfrm>
            <a:off x="1371600" y="2322576"/>
            <a:ext cx="6331866" cy="3177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❖"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Social Studies </a:t>
            </a:r>
            <a:endParaRPr sz="1800" b="1" i="0" u="none" strike="noStrike" cap="none" dirty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aramond"/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~ This year we will be reviewing geography and begin learning about the components of our government.</a:t>
            </a:r>
            <a:endParaRPr sz="1800" b="0" i="0" u="none" strike="noStrike" cap="none" dirty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aramond"/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~The core curriculum of social studies will be learning about the different regions in the United States</a:t>
            </a:r>
            <a:endParaRPr sz="1800" b="0" i="0" u="none" strike="noStrike" cap="none" dirty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❖"/>
            </a:pPr>
            <a:r>
              <a:rPr lang="en-US" sz="1800" b="1" i="1" u="none" strike="noStrike" cap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Science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aramond"/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~</a:t>
            </a:r>
            <a:r>
              <a:rPr lang="en-US" sz="1800" b="1" i="1" u="none" strike="noStrike" cap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Science Fusion series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. 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aramond"/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~Some topics covered will be motion, energy, and electricity. </a:t>
            </a: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6"/>
          <p:cNvSpPr txBox="1">
            <a:spLocks noGrp="1"/>
          </p:cNvSpPr>
          <p:nvPr>
            <p:ph type="title"/>
          </p:nvPr>
        </p:nvSpPr>
        <p:spPr>
          <a:xfrm>
            <a:off x="1371600" y="1021625"/>
            <a:ext cx="6400799" cy="959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aramond"/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SPECIAL SCHEDULE</a:t>
            </a:r>
            <a:endParaRPr/>
          </a:p>
        </p:txBody>
      </p:sp>
      <p:sp>
        <p:nvSpPr>
          <p:cNvPr id="204" name="Google Shape;204;p26"/>
          <p:cNvSpPr txBox="1"/>
          <p:nvPr/>
        </p:nvSpPr>
        <p:spPr>
          <a:xfrm>
            <a:off x="970675" y="2321175"/>
            <a:ext cx="6647100" cy="3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aramond"/>
              <a:buChar char="❖"/>
            </a:pPr>
            <a:r>
              <a:rPr lang="en-US" sz="2000" b="1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P.E.  ~  M/T- TH/F  ~  </a:t>
            </a:r>
            <a:r>
              <a:rPr lang="en-US" sz="2000" b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10</a:t>
            </a:r>
            <a:r>
              <a:rPr lang="en-US" sz="2000" b="1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:15-</a:t>
            </a:r>
            <a:r>
              <a:rPr lang="en-US" sz="2000" b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10</a:t>
            </a:r>
            <a:r>
              <a:rPr lang="en-US" sz="2000" b="1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:45</a:t>
            </a:r>
            <a:endParaRPr sz="2000" b="1" i="0" u="none" strike="noStrike" cap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aramond"/>
              <a:buChar char="❖"/>
            </a:pPr>
            <a:r>
              <a:rPr lang="en-US" sz="2000" b="1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Music  ~  </a:t>
            </a:r>
            <a:r>
              <a:rPr lang="en-US" sz="2000" b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W</a:t>
            </a:r>
            <a:r>
              <a:rPr lang="en-US" sz="2000" b="1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/</a:t>
            </a:r>
            <a:r>
              <a:rPr lang="en-US" sz="2000" b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F</a:t>
            </a:r>
            <a:r>
              <a:rPr lang="en-US" sz="2000" b="1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~  </a:t>
            </a:r>
            <a:r>
              <a:rPr lang="en-US" sz="2000" b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9:45-10:15</a:t>
            </a:r>
            <a:endParaRPr sz="2000" b="1" i="0" u="none" strike="noStrike" cap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aramond"/>
              <a:buChar char="❖"/>
            </a:pPr>
            <a:r>
              <a:rPr lang="en-US" sz="2000" b="1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Media  ~  W ~  </a:t>
            </a:r>
            <a:r>
              <a:rPr lang="en-US" sz="2000" b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9:00</a:t>
            </a:r>
            <a:r>
              <a:rPr lang="en-US" sz="2000" b="1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-</a:t>
            </a:r>
            <a:r>
              <a:rPr lang="en-US" sz="2000" b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9:45 Day for returning books.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aramond"/>
              <a:buChar char="❖"/>
            </a:pPr>
            <a:r>
              <a:rPr lang="en-US" sz="2000" b="1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Art  ~  </a:t>
            </a:r>
            <a:r>
              <a:rPr lang="en-US" sz="2000" b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T</a:t>
            </a:r>
            <a:r>
              <a:rPr lang="en-US" sz="2000" b="1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 ~  </a:t>
            </a:r>
            <a:r>
              <a:rPr lang="en-US" sz="2000" b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9:15-9:50</a:t>
            </a:r>
            <a:endParaRPr/>
          </a:p>
          <a:p>
            <a:pPr marL="0" marR="0" lvl="0" indent="127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aramond"/>
              <a:buNone/>
            </a:pPr>
            <a:endParaRPr sz="2000" b="1" i="0" u="none" strike="noStrike" cap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aramond"/>
              <a:buChar char="❖"/>
            </a:pPr>
            <a:r>
              <a:rPr lang="en-US" sz="2000" b="1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We have lun</a:t>
            </a:r>
            <a:r>
              <a:rPr lang="en-US" sz="2000" b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ch at 11:40-12:00 followed by </a:t>
            </a:r>
            <a:r>
              <a:rPr lang="en-US" sz="2000" b="1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structured play </a:t>
            </a:r>
            <a:r>
              <a:rPr lang="en-US" sz="2000" b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from</a:t>
            </a:r>
            <a:r>
              <a:rPr lang="en-US" sz="2000" b="1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12:00-12:</a:t>
            </a:r>
            <a:r>
              <a:rPr lang="en-US" sz="2000" b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20.</a:t>
            </a:r>
            <a:r>
              <a:rPr lang="en-US" sz="2000" b="1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endParaRPr sz="2000" b="1" i="0" u="none" strike="noStrike" cap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7"/>
          <p:cNvSpPr txBox="1">
            <a:spLocks noGrp="1"/>
          </p:cNvSpPr>
          <p:nvPr>
            <p:ph type="title"/>
          </p:nvPr>
        </p:nvSpPr>
        <p:spPr>
          <a:xfrm>
            <a:off x="685332" y="373882"/>
            <a:ext cx="7773338" cy="159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aramond"/>
              <a:buNone/>
            </a:pPr>
            <a:r>
              <a:rPr lang="en-US" sz="3600" b="0" i="0" u="none" strike="noStrike" cap="none" dirty="0" smtClean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CLASSROOM </a:t>
            </a:r>
            <a:r>
              <a:rPr lang="en-US" sz="3600" b="0" i="0" u="none" strike="noStrike" cap="none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TECHNOLOGY</a:t>
            </a:r>
            <a:endParaRPr dirty="0"/>
          </a:p>
        </p:txBody>
      </p:sp>
      <p:sp>
        <p:nvSpPr>
          <p:cNvPr id="210" name="Google Shape;210;p27"/>
          <p:cNvSpPr txBox="1">
            <a:spLocks noGrp="1"/>
          </p:cNvSpPr>
          <p:nvPr>
            <p:ph type="body" idx="1"/>
          </p:nvPr>
        </p:nvSpPr>
        <p:spPr>
          <a:xfrm>
            <a:off x="1371600" y="2438400"/>
            <a:ext cx="45718" cy="45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</a:pPr>
            <a:endParaRPr sz="450" b="0" i="0" u="none" strike="noStrike" cap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11" name="Google Shape;211;p27"/>
          <p:cNvSpPr txBox="1"/>
          <p:nvPr/>
        </p:nvSpPr>
        <p:spPr>
          <a:xfrm>
            <a:off x="1186375" y="2833739"/>
            <a:ext cx="2907300" cy="275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aramond"/>
              <a:buNone/>
            </a:pPr>
            <a:endParaRPr lang="en-US" sz="2000" b="1" i="0" u="none" strike="noStrike" cap="none" dirty="0" smtClean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aramond"/>
              <a:buNone/>
            </a:pPr>
            <a:r>
              <a:rPr lang="en-US" sz="2000" b="1" i="0" u="none" strike="noStrike" cap="none" dirty="0" smtClean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PROGRAMS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/</a:t>
            </a:r>
            <a:r>
              <a:rPr lang="en-US" sz="2000" b="1" i="0" u="none" strike="noStrike" cap="none" dirty="0" smtClean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SITES</a:t>
            </a: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aramond"/>
              <a:buNone/>
            </a:pP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aramond"/>
              <a:buChar char="❖"/>
            </a:pPr>
            <a:r>
              <a:rPr lang="en-US" sz="2000" b="0" i="0" u="none" strike="noStrike" cap="none" dirty="0" smtClean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Prodigy</a:t>
            </a:r>
            <a:endParaRPr sz="2000" b="0" i="0" u="none" strike="noStrike" cap="none" dirty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aramond"/>
              <a:buChar char="❖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Spelling City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aramond"/>
              <a:buChar char="❖"/>
            </a:pPr>
            <a:r>
              <a:rPr lang="en-US" sz="2000" b="0" i="0" u="none" strike="noStrike" cap="none" dirty="0" err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Quizlet</a:t>
            </a:r>
            <a:endParaRPr sz="2000" b="0" i="0" u="none" strike="noStrike" cap="none" dirty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aramond"/>
              <a:buChar char="❖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Mystery Science</a:t>
            </a:r>
            <a:endParaRPr sz="2000" b="0" i="0" u="none" strike="noStrike" cap="none" dirty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aramond"/>
              <a:buChar char="❖"/>
            </a:pPr>
            <a:r>
              <a:rPr lang="en-US" sz="2000" dirty="0" err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Dreambox</a:t>
            </a:r>
            <a:endParaRPr sz="2000" dirty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aramond"/>
              <a:buChar char="❖"/>
            </a:pPr>
            <a:r>
              <a:rPr lang="en-US" sz="200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Words Their </a:t>
            </a:r>
            <a:r>
              <a:rPr lang="en-US" sz="2000" dirty="0" smtClean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Way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aramond"/>
              <a:buChar char="❖"/>
            </a:pPr>
            <a:r>
              <a:rPr lang="en-US" sz="2000" dirty="0" smtClean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Seesaw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aramond"/>
              <a:buChar char="❖"/>
            </a:pPr>
            <a:r>
              <a:rPr lang="en-US" sz="2000" dirty="0" err="1" smtClean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Newsela</a:t>
            </a:r>
            <a:endParaRPr lang="en-US" sz="2000" dirty="0" smtClean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aramond"/>
              <a:buChar char="❖"/>
            </a:pPr>
            <a:endParaRPr sz="2000" dirty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12" name="Google Shape;212;p27"/>
          <p:cNvSpPr txBox="1"/>
          <p:nvPr/>
        </p:nvSpPr>
        <p:spPr>
          <a:xfrm>
            <a:off x="4603600" y="-317483"/>
            <a:ext cx="3689400" cy="6606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aramond"/>
              <a:buNone/>
            </a:pP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marR="0" lvl="0" indent="127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aramond"/>
              <a:buNone/>
            </a:pPr>
            <a:endParaRPr sz="2000" b="0" i="0" u="none" strike="noStrike" cap="none" dirty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 dirty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rgbClr val="000000"/>
      </a:dk1>
      <a:lt1>
        <a:srgbClr val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2226</TotalTime>
  <Words>567</Words>
  <Application>Microsoft Macintosh PowerPoint</Application>
  <PresentationFormat>On-screen Show (4:3)</PresentationFormat>
  <Paragraphs>95</Paragraphs>
  <Slides>13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Droplet</vt:lpstr>
      <vt:lpstr>  WELCOME TO MRS. MCELHENY’S 4TH GRADE CLASS!</vt:lpstr>
      <vt:lpstr>PowerPoint Presentation</vt:lpstr>
      <vt:lpstr>   TEACHING HISTORY</vt:lpstr>
      <vt:lpstr>CONTACT INFORMATION</vt:lpstr>
      <vt:lpstr>CURRICULUM</vt:lpstr>
      <vt:lpstr>CURRICULUM</vt:lpstr>
      <vt:lpstr>CURRICULUM</vt:lpstr>
      <vt:lpstr>SPECIAL SCHEDULE</vt:lpstr>
      <vt:lpstr>CLASSROOM TECHNOLOGY</vt:lpstr>
      <vt:lpstr>HOMEWORK</vt:lpstr>
      <vt:lpstr>BEHAVIOR MANAGEMENT </vt:lpstr>
      <vt:lpstr>BEHAVIOR MANAGEMENT </vt:lpstr>
      <vt:lpstr>LOOSE ENDS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WELCOME TO MRS. MCELHENY’S 4TH GRADE CLASS!</dc:title>
  <cp:lastModifiedBy>Jennifer McElheny</cp:lastModifiedBy>
  <cp:revision>5</cp:revision>
  <dcterms:modified xsi:type="dcterms:W3CDTF">2018-08-19T17:03:12Z</dcterms:modified>
</cp:coreProperties>
</file>